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6934200" cy="9220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9799EF-E8B2-4C7C-A575-00532682290B}" v="41" dt="2025-11-29T22:25:39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48" autoAdjust="0"/>
    <p:restoredTop sz="80269" autoAdjust="0"/>
  </p:normalViewPr>
  <p:slideViewPr>
    <p:cSldViewPr>
      <p:cViewPr varScale="1">
        <p:scale>
          <a:sx n="54" d="100"/>
          <a:sy n="54" d="100"/>
        </p:scale>
        <p:origin x="1411" y="2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3211" y="82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D6A38ECA-CFFF-4F81-A50A-FF406F190B2A}"/>
    <pc:docChg chg="undo custSel addSld delSld modSld modMainMaster modNotesMaster modHandout">
      <pc:chgData name="Stan Cox" userId="9376f276357bfffd" providerId="LiveId" clId="{D6A38ECA-CFFF-4F81-A50A-FF406F190B2A}" dt="2025-11-29T22:25:40.785" v="233" actId="478"/>
      <pc:docMkLst>
        <pc:docMk/>
      </pc:docMkLst>
      <pc:sldChg chg="modSp del mod">
        <pc:chgData name="Stan Cox" userId="9376f276357bfffd" providerId="LiveId" clId="{D6A38ECA-CFFF-4F81-A50A-FF406F190B2A}" dt="2025-11-29T22:11:44.941" v="16" actId="47"/>
        <pc:sldMkLst>
          <pc:docMk/>
          <pc:sldMk cId="0" sldId="256"/>
        </pc:sldMkLst>
        <pc:spChg chg="mod">
          <ac:chgData name="Stan Cox" userId="9376f276357bfffd" providerId="LiveId" clId="{D6A38ECA-CFFF-4F81-A50A-FF406F190B2A}" dt="2025-11-29T21:00:24.601" v="12" actId="20577"/>
          <ac:spMkLst>
            <pc:docMk/>
            <pc:sldMk cId="0" sldId="256"/>
            <ac:spMk id="2050" creationId="{20AD0DE8-E0BA-8B16-432D-8E2E24A27F99}"/>
          </ac:spMkLst>
        </pc:spChg>
        <pc:spChg chg="mod">
          <ac:chgData name="Stan Cox" userId="9376f276357bfffd" providerId="LiveId" clId="{D6A38ECA-CFFF-4F81-A50A-FF406F190B2A}" dt="2025-11-29T21:00:05.549" v="0"/>
          <ac:spMkLst>
            <pc:docMk/>
            <pc:sldMk cId="0" sldId="256"/>
            <ac:spMk id="2051" creationId="{3F0B66D6-EBA3-A0AC-0BB5-B78803A68DD4}"/>
          </ac:spMkLst>
        </pc:spChg>
        <pc:picChg chg="mod">
          <ac:chgData name="Stan Cox" userId="9376f276357bfffd" providerId="LiveId" clId="{D6A38ECA-CFFF-4F81-A50A-FF406F190B2A}" dt="2025-11-29T21:00:05.549" v="0"/>
          <ac:picMkLst>
            <pc:docMk/>
            <pc:sldMk cId="0" sldId="256"/>
            <ac:picMk id="2054" creationId="{E2267A43-CBDD-F905-200D-5F56DC3490A4}"/>
          </ac:picMkLst>
        </pc:picChg>
      </pc:sldChg>
      <pc:sldChg chg="addSp delSp modSp new mod modTransition setBg modClrScheme chgLayout">
        <pc:chgData name="Stan Cox" userId="9376f276357bfffd" providerId="LiveId" clId="{D6A38ECA-CFFF-4F81-A50A-FF406F190B2A}" dt="2025-11-29T22:16:17.332" v="35"/>
        <pc:sldMkLst>
          <pc:docMk/>
          <pc:sldMk cId="3108833031" sldId="256"/>
        </pc:sldMkLst>
        <pc:spChg chg="del">
          <ac:chgData name="Stan Cox" userId="9376f276357bfffd" providerId="LiveId" clId="{D6A38ECA-CFFF-4F81-A50A-FF406F190B2A}" dt="2025-11-29T22:13:43.015" v="27" actId="700"/>
          <ac:spMkLst>
            <pc:docMk/>
            <pc:sldMk cId="3108833031" sldId="256"/>
            <ac:spMk id="2" creationId="{5C90F944-315D-D84D-664F-1287209FD2D9}"/>
          </ac:spMkLst>
        </pc:spChg>
        <pc:spChg chg="del">
          <ac:chgData name="Stan Cox" userId="9376f276357bfffd" providerId="LiveId" clId="{D6A38ECA-CFFF-4F81-A50A-FF406F190B2A}" dt="2025-11-29T22:13:43.015" v="27" actId="700"/>
          <ac:spMkLst>
            <pc:docMk/>
            <pc:sldMk cId="3108833031" sldId="256"/>
            <ac:spMk id="3" creationId="{F360AC0F-810C-BA96-F28B-3A2F7BFFC575}"/>
          </ac:spMkLst>
        </pc:spChg>
        <pc:picChg chg="add mod">
          <ac:chgData name="Stan Cox" userId="9376f276357bfffd" providerId="LiveId" clId="{D6A38ECA-CFFF-4F81-A50A-FF406F190B2A}" dt="2025-11-29T22:15:26.163" v="29" actId="27614"/>
          <ac:picMkLst>
            <pc:docMk/>
            <pc:sldMk cId="3108833031" sldId="256"/>
            <ac:picMk id="5" creationId="{9F489097-3CBF-8288-676C-C52AF447E51E}"/>
          </ac:picMkLst>
        </pc:picChg>
      </pc:sldChg>
      <pc:sldChg chg="modSp del">
        <pc:chgData name="Stan Cox" userId="9376f276357bfffd" providerId="LiveId" clId="{D6A38ECA-CFFF-4F81-A50A-FF406F190B2A}" dt="2025-11-29T22:11:44.941" v="16" actId="47"/>
        <pc:sldMkLst>
          <pc:docMk/>
          <pc:sldMk cId="0" sldId="257"/>
        </pc:sldMkLst>
        <pc:spChg chg="mod">
          <ac:chgData name="Stan Cox" userId="9376f276357bfffd" providerId="LiveId" clId="{D6A38ECA-CFFF-4F81-A50A-FF406F190B2A}" dt="2025-11-29T21:00:05.549" v="0"/>
          <ac:spMkLst>
            <pc:docMk/>
            <pc:sldMk cId="0" sldId="257"/>
            <ac:spMk id="5122" creationId="{F3D034B8-5E0C-C15B-2AD8-5908046CAFF2}"/>
          </ac:spMkLst>
        </pc:spChg>
        <pc:spChg chg="mod">
          <ac:chgData name="Stan Cox" userId="9376f276357bfffd" providerId="LiveId" clId="{D6A38ECA-CFFF-4F81-A50A-FF406F190B2A}" dt="2025-11-29T21:00:05.549" v="0"/>
          <ac:spMkLst>
            <pc:docMk/>
            <pc:sldMk cId="0" sldId="257"/>
            <ac:spMk id="5123" creationId="{7C8C8A57-A2CE-9011-7124-213580584974}"/>
          </ac:spMkLst>
        </pc:spChg>
        <pc:picChg chg="mod">
          <ac:chgData name="Stan Cox" userId="9376f276357bfffd" providerId="LiveId" clId="{D6A38ECA-CFFF-4F81-A50A-FF406F190B2A}" dt="2025-11-29T21:00:05.549" v="0"/>
          <ac:picMkLst>
            <pc:docMk/>
            <pc:sldMk cId="0" sldId="257"/>
            <ac:picMk id="5124" creationId="{BFFC2755-F7FD-573C-8528-C46811A756C8}"/>
          </ac:picMkLst>
        </pc:picChg>
      </pc:sldChg>
      <pc:sldChg chg="addSp delSp modSp add mod modTransition modClrScheme addAnim delAnim modAnim chgLayout">
        <pc:chgData name="Stan Cox" userId="9376f276357bfffd" providerId="LiveId" clId="{D6A38ECA-CFFF-4F81-A50A-FF406F190B2A}" dt="2025-11-29T22:25:40.785" v="233" actId="478"/>
        <pc:sldMkLst>
          <pc:docMk/>
          <pc:sldMk cId="1266821715" sldId="257"/>
        </pc:sldMkLst>
        <pc:spChg chg="del">
          <ac:chgData name="Stan Cox" userId="9376f276357bfffd" providerId="LiveId" clId="{D6A38ECA-CFFF-4F81-A50A-FF406F190B2A}" dt="2025-11-29T22:13:43.015" v="27" actId="700"/>
          <ac:spMkLst>
            <pc:docMk/>
            <pc:sldMk cId="1266821715" sldId="257"/>
            <ac:spMk id="2" creationId="{C76E4BD8-9031-507D-7342-7EAA4E0436AF}"/>
          </ac:spMkLst>
        </pc:spChg>
        <pc:spChg chg="del">
          <ac:chgData name="Stan Cox" userId="9376f276357bfffd" providerId="LiveId" clId="{D6A38ECA-CFFF-4F81-A50A-FF406F190B2A}" dt="2025-11-29T22:13:43.015" v="27" actId="700"/>
          <ac:spMkLst>
            <pc:docMk/>
            <pc:sldMk cId="1266821715" sldId="257"/>
            <ac:spMk id="3" creationId="{0C826379-4BA9-A53B-B70C-5AD049A07C3F}"/>
          </ac:spMkLst>
        </pc:spChg>
        <pc:spChg chg="add mod">
          <ac:chgData name="Stan Cox" userId="9376f276357bfffd" providerId="LiveId" clId="{D6A38ECA-CFFF-4F81-A50A-FF406F190B2A}" dt="2025-11-29T22:16:57.292" v="41" actId="2085"/>
          <ac:spMkLst>
            <pc:docMk/>
            <pc:sldMk cId="1266821715" sldId="257"/>
            <ac:spMk id="6" creationId="{C8C8D5AF-6D48-AAC9-48FA-3BECBD290C70}"/>
          </ac:spMkLst>
        </pc:spChg>
        <pc:spChg chg="add mod">
          <ac:chgData name="Stan Cox" userId="9376f276357bfffd" providerId="LiveId" clId="{D6A38ECA-CFFF-4F81-A50A-FF406F190B2A}" dt="2025-11-29T22:17:33.499" v="46" actId="207"/>
          <ac:spMkLst>
            <pc:docMk/>
            <pc:sldMk cId="1266821715" sldId="257"/>
            <ac:spMk id="7" creationId="{E296AE1E-84EB-B062-0729-6354E7D9EF84}"/>
          </ac:spMkLst>
        </pc:spChg>
        <pc:spChg chg="add mod">
          <ac:chgData name="Stan Cox" userId="9376f276357bfffd" providerId="LiveId" clId="{D6A38ECA-CFFF-4F81-A50A-FF406F190B2A}" dt="2025-11-29T22:17:38.095" v="47"/>
          <ac:spMkLst>
            <pc:docMk/>
            <pc:sldMk cId="1266821715" sldId="257"/>
            <ac:spMk id="8" creationId="{10AF512D-3FBC-C3E5-5481-8CA7C04D554B}"/>
          </ac:spMkLst>
        </pc:spChg>
        <pc:spChg chg="add mod">
          <ac:chgData name="Stan Cox" userId="9376f276357bfffd" providerId="LiveId" clId="{D6A38ECA-CFFF-4F81-A50A-FF406F190B2A}" dt="2025-11-29T22:17:38.708" v="48"/>
          <ac:spMkLst>
            <pc:docMk/>
            <pc:sldMk cId="1266821715" sldId="257"/>
            <ac:spMk id="9" creationId="{E4D4B18F-816E-E946-5E8C-EB86A6BC1781}"/>
          </ac:spMkLst>
        </pc:spChg>
        <pc:spChg chg="add del mod">
          <ac:chgData name="Stan Cox" userId="9376f276357bfffd" providerId="LiveId" clId="{D6A38ECA-CFFF-4F81-A50A-FF406F190B2A}" dt="2025-11-29T22:25:40.785" v="233" actId="478"/>
          <ac:spMkLst>
            <pc:docMk/>
            <pc:sldMk cId="1266821715" sldId="257"/>
            <ac:spMk id="10" creationId="{9314C0C3-1B40-7300-8BEF-8271F8EBC548}"/>
          </ac:spMkLst>
        </pc:spChg>
        <pc:spChg chg="add del mod">
          <ac:chgData name="Stan Cox" userId="9376f276357bfffd" providerId="LiveId" clId="{D6A38ECA-CFFF-4F81-A50A-FF406F190B2A}" dt="2025-11-29T22:25:40.260" v="232" actId="478"/>
          <ac:spMkLst>
            <pc:docMk/>
            <pc:sldMk cId="1266821715" sldId="257"/>
            <ac:spMk id="11" creationId="{E9DA62E7-DC6E-BE66-FC5F-59DF58D7DB38}"/>
          </ac:spMkLst>
        </pc:spChg>
        <pc:spChg chg="add del mod">
          <ac:chgData name="Stan Cox" userId="9376f276357bfffd" providerId="LiveId" clId="{D6A38ECA-CFFF-4F81-A50A-FF406F190B2A}" dt="2025-11-29T22:25:39.638" v="231"/>
          <ac:spMkLst>
            <pc:docMk/>
            <pc:sldMk cId="1266821715" sldId="257"/>
            <ac:spMk id="12" creationId="{AE233273-6D8E-800A-5A30-11C65C290F36}"/>
          </ac:spMkLst>
        </pc:spChg>
        <pc:picChg chg="add mod ord">
          <ac:chgData name="Stan Cox" userId="9376f276357bfffd" providerId="LiveId" clId="{D6A38ECA-CFFF-4F81-A50A-FF406F190B2A}" dt="2025-11-29T22:17:08.992" v="42" actId="167"/>
          <ac:picMkLst>
            <pc:docMk/>
            <pc:sldMk cId="1266821715" sldId="257"/>
            <ac:picMk id="5" creationId="{311DCF53-EF0F-0D5A-CFD3-177104C5D80B}"/>
          </ac:picMkLst>
        </pc:picChg>
      </pc:sldChg>
      <pc:sldChg chg="modSp del">
        <pc:chgData name="Stan Cox" userId="9376f276357bfffd" providerId="LiveId" clId="{D6A38ECA-CFFF-4F81-A50A-FF406F190B2A}" dt="2025-11-29T22:11:44.941" v="16" actId="47"/>
        <pc:sldMkLst>
          <pc:docMk/>
          <pc:sldMk cId="0" sldId="258"/>
        </pc:sldMkLst>
        <pc:spChg chg="mod">
          <ac:chgData name="Stan Cox" userId="9376f276357bfffd" providerId="LiveId" clId="{D6A38ECA-CFFF-4F81-A50A-FF406F190B2A}" dt="2025-11-29T21:00:05.549" v="0"/>
          <ac:spMkLst>
            <pc:docMk/>
            <pc:sldMk cId="0" sldId="258"/>
            <ac:spMk id="6146" creationId="{16405ED9-B033-42AE-34BB-9656A0D20C23}"/>
          </ac:spMkLst>
        </pc:spChg>
        <pc:spChg chg="mod">
          <ac:chgData name="Stan Cox" userId="9376f276357bfffd" providerId="LiveId" clId="{D6A38ECA-CFFF-4F81-A50A-FF406F190B2A}" dt="2025-11-29T21:00:05.549" v="0"/>
          <ac:spMkLst>
            <pc:docMk/>
            <pc:sldMk cId="0" sldId="258"/>
            <ac:spMk id="6147" creationId="{62312307-D004-8871-0AC6-C299FD120455}"/>
          </ac:spMkLst>
        </pc:spChg>
        <pc:picChg chg="mod">
          <ac:chgData name="Stan Cox" userId="9376f276357bfffd" providerId="LiveId" clId="{D6A38ECA-CFFF-4F81-A50A-FF406F190B2A}" dt="2025-11-29T21:00:05.549" v="0"/>
          <ac:picMkLst>
            <pc:docMk/>
            <pc:sldMk cId="0" sldId="258"/>
            <ac:picMk id="6148" creationId="{4B104DFE-76FC-BE1B-8021-823006F17927}"/>
          </ac:picMkLst>
        </pc:picChg>
      </pc:sldChg>
      <pc:sldChg chg="addSp delSp modSp add mod modTransition modClrScheme chgLayout">
        <pc:chgData name="Stan Cox" userId="9376f276357bfffd" providerId="LiveId" clId="{D6A38ECA-CFFF-4F81-A50A-FF406F190B2A}" dt="2025-11-29T22:16:17.332" v="35"/>
        <pc:sldMkLst>
          <pc:docMk/>
          <pc:sldMk cId="2034970405" sldId="258"/>
        </pc:sldMkLst>
        <pc:spChg chg="del">
          <ac:chgData name="Stan Cox" userId="9376f276357bfffd" providerId="LiveId" clId="{D6A38ECA-CFFF-4F81-A50A-FF406F190B2A}" dt="2025-11-29T22:13:43.015" v="27" actId="700"/>
          <ac:spMkLst>
            <pc:docMk/>
            <pc:sldMk cId="2034970405" sldId="258"/>
            <ac:spMk id="2" creationId="{8723619A-EE50-2FA7-9BA5-A16E2C537628}"/>
          </ac:spMkLst>
        </pc:spChg>
        <pc:spChg chg="del">
          <ac:chgData name="Stan Cox" userId="9376f276357bfffd" providerId="LiveId" clId="{D6A38ECA-CFFF-4F81-A50A-FF406F190B2A}" dt="2025-11-29T22:13:43.015" v="27" actId="700"/>
          <ac:spMkLst>
            <pc:docMk/>
            <pc:sldMk cId="2034970405" sldId="258"/>
            <ac:spMk id="3" creationId="{18538612-C9E9-BB1E-0369-D0198CD211EB}"/>
          </ac:spMkLst>
        </pc:spChg>
        <pc:picChg chg="add mod">
          <ac:chgData name="Stan Cox" userId="9376f276357bfffd" providerId="LiveId" clId="{D6A38ECA-CFFF-4F81-A50A-FF406F190B2A}" dt="2025-11-29T22:15:40.877" v="34" actId="962"/>
          <ac:picMkLst>
            <pc:docMk/>
            <pc:sldMk cId="2034970405" sldId="258"/>
            <ac:picMk id="5" creationId="{F7FD87FC-9237-A5CA-2BA6-2A779B881AAC}"/>
          </ac:picMkLst>
        </pc:picChg>
      </pc:sldChg>
      <pc:sldChg chg="modSp del">
        <pc:chgData name="Stan Cox" userId="9376f276357bfffd" providerId="LiveId" clId="{D6A38ECA-CFFF-4F81-A50A-FF406F190B2A}" dt="2025-11-29T22:11:44.941" v="16" actId="47"/>
        <pc:sldMkLst>
          <pc:docMk/>
          <pc:sldMk cId="0" sldId="259"/>
        </pc:sldMkLst>
        <pc:spChg chg="mod">
          <ac:chgData name="Stan Cox" userId="9376f276357bfffd" providerId="LiveId" clId="{D6A38ECA-CFFF-4F81-A50A-FF406F190B2A}" dt="2025-11-29T21:00:05.549" v="0"/>
          <ac:spMkLst>
            <pc:docMk/>
            <pc:sldMk cId="0" sldId="259"/>
            <ac:spMk id="7170" creationId="{04EAF0D0-251E-CBFF-C464-8759FB865994}"/>
          </ac:spMkLst>
        </pc:spChg>
        <pc:spChg chg="mod">
          <ac:chgData name="Stan Cox" userId="9376f276357bfffd" providerId="LiveId" clId="{D6A38ECA-CFFF-4F81-A50A-FF406F190B2A}" dt="2025-11-29T21:00:05.549" v="0"/>
          <ac:spMkLst>
            <pc:docMk/>
            <pc:sldMk cId="0" sldId="259"/>
            <ac:spMk id="7171" creationId="{A6D94C77-83A2-C48C-B44C-4D60A3926256}"/>
          </ac:spMkLst>
        </pc:spChg>
        <pc:picChg chg="mod">
          <ac:chgData name="Stan Cox" userId="9376f276357bfffd" providerId="LiveId" clId="{D6A38ECA-CFFF-4F81-A50A-FF406F190B2A}" dt="2025-11-29T21:00:05.549" v="0"/>
          <ac:picMkLst>
            <pc:docMk/>
            <pc:sldMk cId="0" sldId="259"/>
            <ac:picMk id="7172" creationId="{1264CC07-921E-B587-F6D9-73D13323A9A3}"/>
          </ac:picMkLst>
        </pc:picChg>
      </pc:sldChg>
      <pc:sldChg chg="modSp del mod">
        <pc:chgData name="Stan Cox" userId="9376f276357bfffd" providerId="LiveId" clId="{D6A38ECA-CFFF-4F81-A50A-FF406F190B2A}" dt="2025-11-29T22:11:44.941" v="16" actId="47"/>
        <pc:sldMkLst>
          <pc:docMk/>
          <pc:sldMk cId="0" sldId="261"/>
        </pc:sldMkLst>
        <pc:spChg chg="mod">
          <ac:chgData name="Stan Cox" userId="9376f276357bfffd" providerId="LiveId" clId="{D6A38ECA-CFFF-4F81-A50A-FF406F190B2A}" dt="2025-11-29T21:00:05.811" v="2" actId="27636"/>
          <ac:spMkLst>
            <pc:docMk/>
            <pc:sldMk cId="0" sldId="261"/>
            <ac:spMk id="12290" creationId="{9CD37C17-A058-912C-B952-BC366F4F51B4}"/>
          </ac:spMkLst>
        </pc:spChg>
        <pc:spChg chg="mod">
          <ac:chgData name="Stan Cox" userId="9376f276357bfffd" providerId="LiveId" clId="{D6A38ECA-CFFF-4F81-A50A-FF406F190B2A}" dt="2025-11-29T21:00:05.549" v="0"/>
          <ac:spMkLst>
            <pc:docMk/>
            <pc:sldMk cId="0" sldId="261"/>
            <ac:spMk id="12291" creationId="{F72DEB0D-6598-C382-DDBE-969ADB4C5B8C}"/>
          </ac:spMkLst>
        </pc:spChg>
        <pc:picChg chg="mod">
          <ac:chgData name="Stan Cox" userId="9376f276357bfffd" providerId="LiveId" clId="{D6A38ECA-CFFF-4F81-A50A-FF406F190B2A}" dt="2025-11-29T21:00:05.549" v="0"/>
          <ac:picMkLst>
            <pc:docMk/>
            <pc:sldMk cId="0" sldId="261"/>
            <ac:picMk id="12292" creationId="{EC28A50B-FCB3-613E-7242-256923FF2F38}"/>
          </ac:picMkLst>
        </pc:picChg>
      </pc:sldChg>
      <pc:sldChg chg="modSp del mod">
        <pc:chgData name="Stan Cox" userId="9376f276357bfffd" providerId="LiveId" clId="{D6A38ECA-CFFF-4F81-A50A-FF406F190B2A}" dt="2025-11-29T22:11:44.941" v="16" actId="47"/>
        <pc:sldMkLst>
          <pc:docMk/>
          <pc:sldMk cId="0" sldId="262"/>
        </pc:sldMkLst>
        <pc:spChg chg="mod">
          <ac:chgData name="Stan Cox" userId="9376f276357bfffd" providerId="LiveId" clId="{D6A38ECA-CFFF-4F81-A50A-FF406F190B2A}" dt="2025-11-29T21:00:05.821" v="3" actId="27636"/>
          <ac:spMkLst>
            <pc:docMk/>
            <pc:sldMk cId="0" sldId="262"/>
            <ac:spMk id="13314" creationId="{A90CAB46-23B3-8AE6-4885-28BCFE765386}"/>
          </ac:spMkLst>
        </pc:spChg>
        <pc:spChg chg="mod">
          <ac:chgData name="Stan Cox" userId="9376f276357bfffd" providerId="LiveId" clId="{D6A38ECA-CFFF-4F81-A50A-FF406F190B2A}" dt="2025-11-29T21:00:05.549" v="0"/>
          <ac:spMkLst>
            <pc:docMk/>
            <pc:sldMk cId="0" sldId="262"/>
            <ac:spMk id="13315" creationId="{E21C3C03-0003-40D1-E559-B31E7C61C677}"/>
          </ac:spMkLst>
        </pc:spChg>
        <pc:picChg chg="mod">
          <ac:chgData name="Stan Cox" userId="9376f276357bfffd" providerId="LiveId" clId="{D6A38ECA-CFFF-4F81-A50A-FF406F190B2A}" dt="2025-11-29T21:00:05.549" v="0"/>
          <ac:picMkLst>
            <pc:docMk/>
            <pc:sldMk cId="0" sldId="262"/>
            <ac:picMk id="13316" creationId="{C6153B20-2DC0-7CB6-A56A-2C06924E6D8D}"/>
          </ac:picMkLst>
        </pc:picChg>
      </pc:sldChg>
      <pc:sldChg chg="modSp del mod">
        <pc:chgData name="Stan Cox" userId="9376f276357bfffd" providerId="LiveId" clId="{D6A38ECA-CFFF-4F81-A50A-FF406F190B2A}" dt="2025-11-29T22:11:44.941" v="16" actId="47"/>
        <pc:sldMkLst>
          <pc:docMk/>
          <pc:sldMk cId="0" sldId="263"/>
        </pc:sldMkLst>
        <pc:spChg chg="mod">
          <ac:chgData name="Stan Cox" userId="9376f276357bfffd" providerId="LiveId" clId="{D6A38ECA-CFFF-4F81-A50A-FF406F190B2A}" dt="2025-11-29T21:00:05.827" v="4" actId="27636"/>
          <ac:spMkLst>
            <pc:docMk/>
            <pc:sldMk cId="0" sldId="263"/>
            <ac:spMk id="14338" creationId="{6BFDDD11-D39A-DCDA-5B59-5C25E7605E94}"/>
          </ac:spMkLst>
        </pc:spChg>
        <pc:spChg chg="mod">
          <ac:chgData name="Stan Cox" userId="9376f276357bfffd" providerId="LiveId" clId="{D6A38ECA-CFFF-4F81-A50A-FF406F190B2A}" dt="2025-11-29T21:00:05.549" v="0"/>
          <ac:spMkLst>
            <pc:docMk/>
            <pc:sldMk cId="0" sldId="263"/>
            <ac:spMk id="14339" creationId="{B215DFB7-B3B4-01D4-BB04-368CCC5E7510}"/>
          </ac:spMkLst>
        </pc:spChg>
        <pc:picChg chg="mod">
          <ac:chgData name="Stan Cox" userId="9376f276357bfffd" providerId="LiveId" clId="{D6A38ECA-CFFF-4F81-A50A-FF406F190B2A}" dt="2025-11-29T21:00:05.549" v="0"/>
          <ac:picMkLst>
            <pc:docMk/>
            <pc:sldMk cId="0" sldId="263"/>
            <ac:picMk id="14340" creationId="{FEF2DBE0-10D7-DC1C-32DF-E052F15D9535}"/>
          </ac:picMkLst>
        </pc:picChg>
      </pc:sldChg>
      <pc:sldChg chg="modSp del mod">
        <pc:chgData name="Stan Cox" userId="9376f276357bfffd" providerId="LiveId" clId="{D6A38ECA-CFFF-4F81-A50A-FF406F190B2A}" dt="2025-11-29T22:11:44.941" v="16" actId="47"/>
        <pc:sldMkLst>
          <pc:docMk/>
          <pc:sldMk cId="0" sldId="264"/>
        </pc:sldMkLst>
        <pc:spChg chg="mod">
          <ac:chgData name="Stan Cox" userId="9376f276357bfffd" providerId="LiveId" clId="{D6A38ECA-CFFF-4F81-A50A-FF406F190B2A}" dt="2025-11-29T21:00:05.611" v="1" actId="27636"/>
          <ac:spMkLst>
            <pc:docMk/>
            <pc:sldMk cId="0" sldId="264"/>
            <ac:spMk id="15362" creationId="{E5A87DD5-9F25-30C5-A368-F2BE8775DDCE}"/>
          </ac:spMkLst>
        </pc:spChg>
        <pc:spChg chg="mod">
          <ac:chgData name="Stan Cox" userId="9376f276357bfffd" providerId="LiveId" clId="{D6A38ECA-CFFF-4F81-A50A-FF406F190B2A}" dt="2025-11-29T21:00:05.549" v="0"/>
          <ac:spMkLst>
            <pc:docMk/>
            <pc:sldMk cId="0" sldId="264"/>
            <ac:spMk id="15363" creationId="{4BFBCA4B-023C-6EAD-7278-8A4B798EE40F}"/>
          </ac:spMkLst>
        </pc:spChg>
        <pc:picChg chg="mod">
          <ac:chgData name="Stan Cox" userId="9376f276357bfffd" providerId="LiveId" clId="{D6A38ECA-CFFF-4F81-A50A-FF406F190B2A}" dt="2025-11-29T21:00:05.549" v="0"/>
          <ac:picMkLst>
            <pc:docMk/>
            <pc:sldMk cId="0" sldId="264"/>
            <ac:picMk id="15364" creationId="{18883748-E5E0-D37B-4BA1-C99F7CFCFABB}"/>
          </ac:picMkLst>
        </pc:picChg>
      </pc:sldChg>
      <pc:sldChg chg="modSp del">
        <pc:chgData name="Stan Cox" userId="9376f276357bfffd" providerId="LiveId" clId="{D6A38ECA-CFFF-4F81-A50A-FF406F190B2A}" dt="2025-11-29T22:11:44.941" v="16" actId="47"/>
        <pc:sldMkLst>
          <pc:docMk/>
          <pc:sldMk cId="0" sldId="265"/>
        </pc:sldMkLst>
        <pc:spChg chg="mod">
          <ac:chgData name="Stan Cox" userId="9376f276357bfffd" providerId="LiveId" clId="{D6A38ECA-CFFF-4F81-A50A-FF406F190B2A}" dt="2025-11-29T21:00:05.549" v="0"/>
          <ac:spMkLst>
            <pc:docMk/>
            <pc:sldMk cId="0" sldId="265"/>
            <ac:spMk id="16386" creationId="{7CC51DEA-7E57-224E-9244-AD1BCAFD1801}"/>
          </ac:spMkLst>
        </pc:spChg>
        <pc:spChg chg="mod">
          <ac:chgData name="Stan Cox" userId="9376f276357bfffd" providerId="LiveId" clId="{D6A38ECA-CFFF-4F81-A50A-FF406F190B2A}" dt="2025-11-29T21:00:05.549" v="0"/>
          <ac:spMkLst>
            <pc:docMk/>
            <pc:sldMk cId="0" sldId="265"/>
            <ac:spMk id="16387" creationId="{76384029-95F5-95A6-A850-2EA3E81429F8}"/>
          </ac:spMkLst>
        </pc:spChg>
        <pc:spChg chg="mod">
          <ac:chgData name="Stan Cox" userId="9376f276357bfffd" providerId="LiveId" clId="{D6A38ECA-CFFF-4F81-A50A-FF406F190B2A}" dt="2025-11-29T21:00:05.549" v="0"/>
          <ac:spMkLst>
            <pc:docMk/>
            <pc:sldMk cId="0" sldId="265"/>
            <ac:spMk id="16389" creationId="{2F33BF3F-B722-554B-9999-605FE0B07E36}"/>
          </ac:spMkLst>
        </pc:spChg>
        <pc:picChg chg="mod">
          <ac:chgData name="Stan Cox" userId="9376f276357bfffd" providerId="LiveId" clId="{D6A38ECA-CFFF-4F81-A50A-FF406F190B2A}" dt="2025-11-29T21:00:05.549" v="0"/>
          <ac:picMkLst>
            <pc:docMk/>
            <pc:sldMk cId="0" sldId="265"/>
            <ac:picMk id="16388" creationId="{22D872AD-BB52-E758-0C94-7C4A5EC40500}"/>
          </ac:picMkLst>
        </pc:picChg>
      </pc:sldChg>
      <pc:sldChg chg="modSp del">
        <pc:chgData name="Stan Cox" userId="9376f276357bfffd" providerId="LiveId" clId="{D6A38ECA-CFFF-4F81-A50A-FF406F190B2A}" dt="2025-11-29T22:11:44.941" v="16" actId="47"/>
        <pc:sldMkLst>
          <pc:docMk/>
          <pc:sldMk cId="0" sldId="266"/>
        </pc:sldMkLst>
        <pc:spChg chg="mod">
          <ac:chgData name="Stan Cox" userId="9376f276357bfffd" providerId="LiveId" clId="{D6A38ECA-CFFF-4F81-A50A-FF406F190B2A}" dt="2025-11-29T21:00:05.549" v="0"/>
          <ac:spMkLst>
            <pc:docMk/>
            <pc:sldMk cId="0" sldId="266"/>
            <ac:spMk id="17410" creationId="{274D6087-ACE8-08DD-46B6-B4241DE71390}"/>
          </ac:spMkLst>
        </pc:spChg>
        <pc:spChg chg="mod">
          <ac:chgData name="Stan Cox" userId="9376f276357bfffd" providerId="LiveId" clId="{D6A38ECA-CFFF-4F81-A50A-FF406F190B2A}" dt="2025-11-29T21:00:05.549" v="0"/>
          <ac:spMkLst>
            <pc:docMk/>
            <pc:sldMk cId="0" sldId="266"/>
            <ac:spMk id="17411" creationId="{798D6603-E8D0-A292-D6B6-CB02606A11DD}"/>
          </ac:spMkLst>
        </pc:spChg>
        <pc:picChg chg="mod">
          <ac:chgData name="Stan Cox" userId="9376f276357bfffd" providerId="LiveId" clId="{D6A38ECA-CFFF-4F81-A50A-FF406F190B2A}" dt="2025-11-29T21:00:05.549" v="0"/>
          <ac:picMkLst>
            <pc:docMk/>
            <pc:sldMk cId="0" sldId="266"/>
            <ac:picMk id="17412" creationId="{CC2A7C8E-E274-D8B0-4233-48B99E2A1969}"/>
          </ac:picMkLst>
        </pc:picChg>
      </pc:sldChg>
      <pc:sldChg chg="modSp del">
        <pc:chgData name="Stan Cox" userId="9376f276357bfffd" providerId="LiveId" clId="{D6A38ECA-CFFF-4F81-A50A-FF406F190B2A}" dt="2025-11-29T22:11:44.941" v="16" actId="47"/>
        <pc:sldMkLst>
          <pc:docMk/>
          <pc:sldMk cId="0" sldId="267"/>
        </pc:sldMkLst>
        <pc:spChg chg="mod">
          <ac:chgData name="Stan Cox" userId="9376f276357bfffd" providerId="LiveId" clId="{D6A38ECA-CFFF-4F81-A50A-FF406F190B2A}" dt="2025-11-29T21:00:05.549" v="0"/>
          <ac:spMkLst>
            <pc:docMk/>
            <pc:sldMk cId="0" sldId="267"/>
            <ac:spMk id="18434" creationId="{AB96BD51-31A7-EF81-AF98-66C831B46BC3}"/>
          </ac:spMkLst>
        </pc:spChg>
        <pc:spChg chg="mod">
          <ac:chgData name="Stan Cox" userId="9376f276357bfffd" providerId="LiveId" clId="{D6A38ECA-CFFF-4F81-A50A-FF406F190B2A}" dt="2025-11-29T21:00:05.549" v="0"/>
          <ac:spMkLst>
            <pc:docMk/>
            <pc:sldMk cId="0" sldId="267"/>
            <ac:spMk id="18435" creationId="{83D1EEC9-0793-181E-45C5-54D17C268B79}"/>
          </ac:spMkLst>
        </pc:spChg>
        <pc:spChg chg="mod">
          <ac:chgData name="Stan Cox" userId="9376f276357bfffd" providerId="LiveId" clId="{D6A38ECA-CFFF-4F81-A50A-FF406F190B2A}" dt="2025-11-29T21:00:05.549" v="0"/>
          <ac:spMkLst>
            <pc:docMk/>
            <pc:sldMk cId="0" sldId="267"/>
            <ac:spMk id="18437" creationId="{EDF2557D-5BD8-FE4A-E84A-C9221078B8C0}"/>
          </ac:spMkLst>
        </pc:spChg>
        <pc:picChg chg="mod">
          <ac:chgData name="Stan Cox" userId="9376f276357bfffd" providerId="LiveId" clId="{D6A38ECA-CFFF-4F81-A50A-FF406F190B2A}" dt="2025-11-29T21:00:05.549" v="0"/>
          <ac:picMkLst>
            <pc:docMk/>
            <pc:sldMk cId="0" sldId="267"/>
            <ac:picMk id="18436" creationId="{A7994244-4848-D339-C496-B6864571D832}"/>
          </ac:picMkLst>
        </pc:picChg>
      </pc:sldChg>
      <pc:sldChg chg="modSp del">
        <pc:chgData name="Stan Cox" userId="9376f276357bfffd" providerId="LiveId" clId="{D6A38ECA-CFFF-4F81-A50A-FF406F190B2A}" dt="2025-11-29T22:11:44.941" v="16" actId="47"/>
        <pc:sldMkLst>
          <pc:docMk/>
          <pc:sldMk cId="0" sldId="268"/>
        </pc:sldMkLst>
        <pc:spChg chg="mod">
          <ac:chgData name="Stan Cox" userId="9376f276357bfffd" providerId="LiveId" clId="{D6A38ECA-CFFF-4F81-A50A-FF406F190B2A}" dt="2025-11-29T21:00:05.549" v="0"/>
          <ac:spMkLst>
            <pc:docMk/>
            <pc:sldMk cId="0" sldId="268"/>
            <ac:spMk id="19458" creationId="{EAAC8FE7-7A99-3D90-3D94-C494B7731C5B}"/>
          </ac:spMkLst>
        </pc:spChg>
        <pc:spChg chg="mod">
          <ac:chgData name="Stan Cox" userId="9376f276357bfffd" providerId="LiveId" clId="{D6A38ECA-CFFF-4F81-A50A-FF406F190B2A}" dt="2025-11-29T21:00:05.549" v="0"/>
          <ac:spMkLst>
            <pc:docMk/>
            <pc:sldMk cId="0" sldId="268"/>
            <ac:spMk id="19459" creationId="{349DBA3E-1C36-7DF6-E5E5-7ED30D0EB2CA}"/>
          </ac:spMkLst>
        </pc:spChg>
        <pc:picChg chg="mod">
          <ac:chgData name="Stan Cox" userId="9376f276357bfffd" providerId="LiveId" clId="{D6A38ECA-CFFF-4F81-A50A-FF406F190B2A}" dt="2025-11-29T21:00:05.549" v="0"/>
          <ac:picMkLst>
            <pc:docMk/>
            <pc:sldMk cId="0" sldId="268"/>
            <ac:picMk id="19460" creationId="{0A7D7578-9022-BE81-A2CC-90F5AB85C2B6}"/>
          </ac:picMkLst>
        </pc:picChg>
      </pc:sldChg>
      <pc:sldChg chg="modSp del">
        <pc:chgData name="Stan Cox" userId="9376f276357bfffd" providerId="LiveId" clId="{D6A38ECA-CFFF-4F81-A50A-FF406F190B2A}" dt="2025-11-29T22:11:44.941" v="16" actId="47"/>
        <pc:sldMkLst>
          <pc:docMk/>
          <pc:sldMk cId="0" sldId="269"/>
        </pc:sldMkLst>
        <pc:spChg chg="mod">
          <ac:chgData name="Stan Cox" userId="9376f276357bfffd" providerId="LiveId" clId="{D6A38ECA-CFFF-4F81-A50A-FF406F190B2A}" dt="2025-11-29T21:00:05.549" v="0"/>
          <ac:spMkLst>
            <pc:docMk/>
            <pc:sldMk cId="0" sldId="269"/>
            <ac:spMk id="20482" creationId="{9622B450-314F-0C84-5BF3-3FB81BD01344}"/>
          </ac:spMkLst>
        </pc:spChg>
        <pc:spChg chg="mod">
          <ac:chgData name="Stan Cox" userId="9376f276357bfffd" providerId="LiveId" clId="{D6A38ECA-CFFF-4F81-A50A-FF406F190B2A}" dt="2025-11-29T21:00:05.549" v="0"/>
          <ac:spMkLst>
            <pc:docMk/>
            <pc:sldMk cId="0" sldId="269"/>
            <ac:spMk id="20483" creationId="{91EA374A-B653-B560-20B4-092C75AC5BA0}"/>
          </ac:spMkLst>
        </pc:spChg>
        <pc:picChg chg="mod">
          <ac:chgData name="Stan Cox" userId="9376f276357bfffd" providerId="LiveId" clId="{D6A38ECA-CFFF-4F81-A50A-FF406F190B2A}" dt="2025-11-29T21:00:05.549" v="0"/>
          <ac:picMkLst>
            <pc:docMk/>
            <pc:sldMk cId="0" sldId="269"/>
            <ac:picMk id="20484" creationId="{2A67A86E-6600-5806-97DA-8D2A651E3750}"/>
          </ac:picMkLst>
        </pc:picChg>
      </pc:sldChg>
      <pc:sldChg chg="modSp del">
        <pc:chgData name="Stan Cox" userId="9376f276357bfffd" providerId="LiveId" clId="{D6A38ECA-CFFF-4F81-A50A-FF406F190B2A}" dt="2025-11-29T22:11:44.941" v="16" actId="47"/>
        <pc:sldMkLst>
          <pc:docMk/>
          <pc:sldMk cId="0" sldId="270"/>
        </pc:sldMkLst>
        <pc:spChg chg="mod">
          <ac:chgData name="Stan Cox" userId="9376f276357bfffd" providerId="LiveId" clId="{D6A38ECA-CFFF-4F81-A50A-FF406F190B2A}" dt="2025-11-29T21:00:05.549" v="0"/>
          <ac:spMkLst>
            <pc:docMk/>
            <pc:sldMk cId="0" sldId="270"/>
            <ac:spMk id="21506" creationId="{993EDD73-D759-EE0C-7CF2-FDA8CCB6742F}"/>
          </ac:spMkLst>
        </pc:spChg>
        <pc:spChg chg="mod">
          <ac:chgData name="Stan Cox" userId="9376f276357bfffd" providerId="LiveId" clId="{D6A38ECA-CFFF-4F81-A50A-FF406F190B2A}" dt="2025-11-29T21:00:05.549" v="0"/>
          <ac:spMkLst>
            <pc:docMk/>
            <pc:sldMk cId="0" sldId="270"/>
            <ac:spMk id="21507" creationId="{9D74251D-ADB9-49DC-F2DC-CC07303A2F5E}"/>
          </ac:spMkLst>
        </pc:spChg>
        <pc:picChg chg="mod">
          <ac:chgData name="Stan Cox" userId="9376f276357bfffd" providerId="LiveId" clId="{D6A38ECA-CFFF-4F81-A50A-FF406F190B2A}" dt="2025-11-29T21:00:05.549" v="0"/>
          <ac:picMkLst>
            <pc:docMk/>
            <pc:sldMk cId="0" sldId="270"/>
            <ac:picMk id="21508" creationId="{21C7868D-2A08-2336-95AA-371281F15769}"/>
          </ac:picMkLst>
        </pc:picChg>
      </pc:sldChg>
      <pc:sldChg chg="modSp del">
        <pc:chgData name="Stan Cox" userId="9376f276357bfffd" providerId="LiveId" clId="{D6A38ECA-CFFF-4F81-A50A-FF406F190B2A}" dt="2025-11-29T22:11:44.941" v="16" actId="47"/>
        <pc:sldMkLst>
          <pc:docMk/>
          <pc:sldMk cId="0" sldId="271"/>
        </pc:sldMkLst>
        <pc:spChg chg="mod">
          <ac:chgData name="Stan Cox" userId="9376f276357bfffd" providerId="LiveId" clId="{D6A38ECA-CFFF-4F81-A50A-FF406F190B2A}" dt="2025-11-29T21:00:05.549" v="0"/>
          <ac:spMkLst>
            <pc:docMk/>
            <pc:sldMk cId="0" sldId="271"/>
            <ac:spMk id="22530" creationId="{041E860F-F48C-E5AE-A999-CBE777A1702B}"/>
          </ac:spMkLst>
        </pc:spChg>
        <pc:spChg chg="mod">
          <ac:chgData name="Stan Cox" userId="9376f276357bfffd" providerId="LiveId" clId="{D6A38ECA-CFFF-4F81-A50A-FF406F190B2A}" dt="2025-11-29T21:00:05.549" v="0"/>
          <ac:spMkLst>
            <pc:docMk/>
            <pc:sldMk cId="0" sldId="271"/>
            <ac:spMk id="22531" creationId="{76A6AF0D-77B1-D76A-D598-1B0A8A32C5EB}"/>
          </ac:spMkLst>
        </pc:spChg>
        <pc:picChg chg="mod">
          <ac:chgData name="Stan Cox" userId="9376f276357bfffd" providerId="LiveId" clId="{D6A38ECA-CFFF-4F81-A50A-FF406F190B2A}" dt="2025-11-29T21:00:05.549" v="0"/>
          <ac:picMkLst>
            <pc:docMk/>
            <pc:sldMk cId="0" sldId="271"/>
            <ac:picMk id="22533" creationId="{863415AF-3DB8-000F-56F0-6E1076A64F66}"/>
          </ac:picMkLst>
        </pc:picChg>
      </pc:sldChg>
      <pc:sldChg chg="new del setBg">
        <pc:chgData name="Stan Cox" userId="9376f276357bfffd" providerId="LiveId" clId="{D6A38ECA-CFFF-4F81-A50A-FF406F190B2A}" dt="2025-11-29T22:12:53.649" v="21" actId="47"/>
        <pc:sldMkLst>
          <pc:docMk/>
          <pc:sldMk cId="4131930107" sldId="272"/>
        </pc:sldMkLst>
      </pc:sldChg>
      <pc:sldChg chg="add del">
        <pc:chgData name="Stan Cox" userId="9376f276357bfffd" providerId="LiveId" clId="{D6A38ECA-CFFF-4F81-A50A-FF406F190B2A}" dt="2025-11-29T22:12:53.649" v="21" actId="47"/>
        <pc:sldMkLst>
          <pc:docMk/>
          <pc:sldMk cId="3435724966" sldId="273"/>
        </pc:sldMkLst>
      </pc:sldChg>
      <pc:sldChg chg="add del">
        <pc:chgData name="Stan Cox" userId="9376f276357bfffd" providerId="LiveId" clId="{D6A38ECA-CFFF-4F81-A50A-FF406F190B2A}" dt="2025-11-29T22:12:53.649" v="21" actId="47"/>
        <pc:sldMkLst>
          <pc:docMk/>
          <pc:sldMk cId="3068830555" sldId="274"/>
        </pc:sldMkLst>
      </pc:sldChg>
      <pc:sldMasterChg chg="modSp modSldLayout">
        <pc:chgData name="Stan Cox" userId="9376f276357bfffd" providerId="LiveId" clId="{D6A38ECA-CFFF-4F81-A50A-FF406F190B2A}" dt="2025-11-29T21:00:05.549" v="0"/>
        <pc:sldMasterMkLst>
          <pc:docMk/>
          <pc:sldMasterMk cId="0" sldId="2147483648"/>
        </pc:sldMasterMkLst>
        <pc:spChg chg="mod">
          <ac:chgData name="Stan Cox" userId="9376f276357bfffd" providerId="LiveId" clId="{D6A38ECA-CFFF-4F81-A50A-FF406F190B2A}" dt="2025-11-29T21:00:05.549" v="0"/>
          <ac:spMkLst>
            <pc:docMk/>
            <pc:sldMasterMk cId="0" sldId="2147483648"/>
            <ac:spMk id="1026" creationId="{D5FFA46F-64EB-4193-1638-6C1798A51E9C}"/>
          </ac:spMkLst>
        </pc:spChg>
        <pc:spChg chg="mod">
          <ac:chgData name="Stan Cox" userId="9376f276357bfffd" providerId="LiveId" clId="{D6A38ECA-CFFF-4F81-A50A-FF406F190B2A}" dt="2025-11-29T21:00:05.549" v="0"/>
          <ac:spMkLst>
            <pc:docMk/>
            <pc:sldMasterMk cId="0" sldId="2147483648"/>
            <ac:spMk id="1027" creationId="{D33BA831-7A35-55DF-9048-90E7D69774F9}"/>
          </ac:spMkLst>
        </pc:spChg>
        <pc:picChg chg="mod">
          <ac:chgData name="Stan Cox" userId="9376f276357bfffd" providerId="LiveId" clId="{D6A38ECA-CFFF-4F81-A50A-FF406F190B2A}" dt="2025-11-29T21:00:05.549" v="0"/>
          <ac:picMkLst>
            <pc:docMk/>
            <pc:sldMasterMk cId="0" sldId="2147483648"/>
            <ac:picMk id="1031" creationId="{319E104A-FE93-EB45-0C2B-37989A1E57BD}"/>
          </ac:picMkLst>
        </pc:picChg>
        <pc:sldLayoutChg chg="modSp">
          <pc:chgData name="Stan Cox" userId="9376f276357bfffd" providerId="LiveId" clId="{D6A38ECA-CFFF-4F81-A50A-FF406F190B2A}" dt="2025-11-29T21:00:05.549" v="0"/>
          <pc:sldLayoutMkLst>
            <pc:docMk/>
            <pc:sldMasterMk cId="0" sldId="2147483648"/>
            <pc:sldLayoutMk cId="3053607736" sldId="2147483649"/>
          </pc:sldLayoutMkLst>
          <pc:spChg chg="mod">
            <ac:chgData name="Stan Cox" userId="9376f276357bfffd" providerId="LiveId" clId="{D6A38ECA-CFFF-4F81-A50A-FF406F190B2A}" dt="2025-11-29T21:00:05.549" v="0"/>
            <ac:spMkLst>
              <pc:docMk/>
              <pc:sldMasterMk cId="0" sldId="2147483648"/>
              <pc:sldLayoutMk cId="3053607736" sldId="2147483649"/>
              <ac:spMk id="2" creationId="{11109379-CCFA-C260-1253-3534DFA756C3}"/>
            </ac:spMkLst>
          </pc:spChg>
          <pc:spChg chg="mod">
            <ac:chgData name="Stan Cox" userId="9376f276357bfffd" providerId="LiveId" clId="{D6A38ECA-CFFF-4F81-A50A-FF406F190B2A}" dt="2025-11-29T21:00:05.549" v="0"/>
            <ac:spMkLst>
              <pc:docMk/>
              <pc:sldMasterMk cId="0" sldId="2147483648"/>
              <pc:sldLayoutMk cId="3053607736" sldId="2147483649"/>
              <ac:spMk id="3" creationId="{658ED76D-D4AF-B702-257B-4720511F5D2C}"/>
            </ac:spMkLst>
          </pc:spChg>
        </pc:sldLayoutChg>
        <pc:sldLayoutChg chg="modSp">
          <pc:chgData name="Stan Cox" userId="9376f276357bfffd" providerId="LiveId" clId="{D6A38ECA-CFFF-4F81-A50A-FF406F190B2A}" dt="2025-11-29T21:00:05.549" v="0"/>
          <pc:sldLayoutMkLst>
            <pc:docMk/>
            <pc:sldMasterMk cId="0" sldId="2147483648"/>
            <pc:sldLayoutMk cId="2986103286" sldId="2147483651"/>
          </pc:sldLayoutMkLst>
          <pc:spChg chg="mod">
            <ac:chgData name="Stan Cox" userId="9376f276357bfffd" providerId="LiveId" clId="{D6A38ECA-CFFF-4F81-A50A-FF406F190B2A}" dt="2025-11-29T21:00:05.549" v="0"/>
            <ac:spMkLst>
              <pc:docMk/>
              <pc:sldMasterMk cId="0" sldId="2147483648"/>
              <pc:sldLayoutMk cId="2986103286" sldId="2147483651"/>
              <ac:spMk id="2" creationId="{4F6B9493-8487-1211-3BCC-DC8A17CB1958}"/>
            </ac:spMkLst>
          </pc:spChg>
          <pc:spChg chg="mod">
            <ac:chgData name="Stan Cox" userId="9376f276357bfffd" providerId="LiveId" clId="{D6A38ECA-CFFF-4F81-A50A-FF406F190B2A}" dt="2025-11-29T21:00:05.549" v="0"/>
            <ac:spMkLst>
              <pc:docMk/>
              <pc:sldMasterMk cId="0" sldId="2147483648"/>
              <pc:sldLayoutMk cId="2986103286" sldId="2147483651"/>
              <ac:spMk id="3" creationId="{90AE51CF-7EFA-45BD-BAE5-F0AB7B2EFDBF}"/>
            </ac:spMkLst>
          </pc:spChg>
        </pc:sldLayoutChg>
        <pc:sldLayoutChg chg="modSp">
          <pc:chgData name="Stan Cox" userId="9376f276357bfffd" providerId="LiveId" clId="{D6A38ECA-CFFF-4F81-A50A-FF406F190B2A}" dt="2025-11-29T21:00:05.549" v="0"/>
          <pc:sldLayoutMkLst>
            <pc:docMk/>
            <pc:sldMasterMk cId="0" sldId="2147483648"/>
            <pc:sldLayoutMk cId="1517580189" sldId="2147483652"/>
          </pc:sldLayoutMkLst>
          <pc:spChg chg="mod">
            <ac:chgData name="Stan Cox" userId="9376f276357bfffd" providerId="LiveId" clId="{D6A38ECA-CFFF-4F81-A50A-FF406F190B2A}" dt="2025-11-29T21:00:05.549" v="0"/>
            <ac:spMkLst>
              <pc:docMk/>
              <pc:sldMasterMk cId="0" sldId="2147483648"/>
              <pc:sldLayoutMk cId="1517580189" sldId="2147483652"/>
              <ac:spMk id="3" creationId="{16FFFE7A-70B7-F963-F33A-504AF0B386E2}"/>
            </ac:spMkLst>
          </pc:spChg>
          <pc:spChg chg="mod">
            <ac:chgData name="Stan Cox" userId="9376f276357bfffd" providerId="LiveId" clId="{D6A38ECA-CFFF-4F81-A50A-FF406F190B2A}" dt="2025-11-29T21:00:05.549" v="0"/>
            <ac:spMkLst>
              <pc:docMk/>
              <pc:sldMasterMk cId="0" sldId="2147483648"/>
              <pc:sldLayoutMk cId="1517580189" sldId="2147483652"/>
              <ac:spMk id="4" creationId="{1A43F345-69F5-97A0-BCDD-DA58A9CCF6FF}"/>
            </ac:spMkLst>
          </pc:spChg>
        </pc:sldLayoutChg>
        <pc:sldLayoutChg chg="modSp">
          <pc:chgData name="Stan Cox" userId="9376f276357bfffd" providerId="LiveId" clId="{D6A38ECA-CFFF-4F81-A50A-FF406F190B2A}" dt="2025-11-29T21:00:05.549" v="0"/>
          <pc:sldLayoutMkLst>
            <pc:docMk/>
            <pc:sldMasterMk cId="0" sldId="2147483648"/>
            <pc:sldLayoutMk cId="2020214774" sldId="2147483653"/>
          </pc:sldLayoutMkLst>
          <pc:spChg chg="mod">
            <ac:chgData name="Stan Cox" userId="9376f276357bfffd" providerId="LiveId" clId="{D6A38ECA-CFFF-4F81-A50A-FF406F190B2A}" dt="2025-11-29T21:00:05.549" v="0"/>
            <ac:spMkLst>
              <pc:docMk/>
              <pc:sldMasterMk cId="0" sldId="2147483648"/>
              <pc:sldLayoutMk cId="2020214774" sldId="2147483653"/>
              <ac:spMk id="2" creationId="{D9409067-B133-FB46-15FB-70BD272B50B6}"/>
            </ac:spMkLst>
          </pc:spChg>
          <pc:spChg chg="mod">
            <ac:chgData name="Stan Cox" userId="9376f276357bfffd" providerId="LiveId" clId="{D6A38ECA-CFFF-4F81-A50A-FF406F190B2A}" dt="2025-11-29T21:00:05.549" v="0"/>
            <ac:spMkLst>
              <pc:docMk/>
              <pc:sldMasterMk cId="0" sldId="2147483648"/>
              <pc:sldLayoutMk cId="2020214774" sldId="2147483653"/>
              <ac:spMk id="3" creationId="{4EA089C5-B17D-2407-D602-C193DF36964A}"/>
            </ac:spMkLst>
          </pc:spChg>
          <pc:spChg chg="mod">
            <ac:chgData name="Stan Cox" userId="9376f276357bfffd" providerId="LiveId" clId="{D6A38ECA-CFFF-4F81-A50A-FF406F190B2A}" dt="2025-11-29T21:00:05.549" v="0"/>
            <ac:spMkLst>
              <pc:docMk/>
              <pc:sldMasterMk cId="0" sldId="2147483648"/>
              <pc:sldLayoutMk cId="2020214774" sldId="2147483653"/>
              <ac:spMk id="4" creationId="{9CCFE947-E575-EB52-ADE6-CA2E3A7B3F31}"/>
            </ac:spMkLst>
          </pc:spChg>
          <pc:spChg chg="mod">
            <ac:chgData name="Stan Cox" userId="9376f276357bfffd" providerId="LiveId" clId="{D6A38ECA-CFFF-4F81-A50A-FF406F190B2A}" dt="2025-11-29T21:00:05.549" v="0"/>
            <ac:spMkLst>
              <pc:docMk/>
              <pc:sldMasterMk cId="0" sldId="2147483648"/>
              <pc:sldLayoutMk cId="2020214774" sldId="2147483653"/>
              <ac:spMk id="5" creationId="{67300E4A-EE28-2CD7-C7C4-5853718FE1DC}"/>
            </ac:spMkLst>
          </pc:spChg>
          <pc:spChg chg="mod">
            <ac:chgData name="Stan Cox" userId="9376f276357bfffd" providerId="LiveId" clId="{D6A38ECA-CFFF-4F81-A50A-FF406F190B2A}" dt="2025-11-29T21:00:05.549" v="0"/>
            <ac:spMkLst>
              <pc:docMk/>
              <pc:sldMasterMk cId="0" sldId="2147483648"/>
              <pc:sldLayoutMk cId="2020214774" sldId="2147483653"/>
              <ac:spMk id="6" creationId="{A2306681-9F82-FB27-FCCC-43F32B5060CA}"/>
            </ac:spMkLst>
          </pc:spChg>
        </pc:sldLayoutChg>
        <pc:sldLayoutChg chg="modSp">
          <pc:chgData name="Stan Cox" userId="9376f276357bfffd" providerId="LiveId" clId="{D6A38ECA-CFFF-4F81-A50A-FF406F190B2A}" dt="2025-11-29T21:00:05.549" v="0"/>
          <pc:sldLayoutMkLst>
            <pc:docMk/>
            <pc:sldMasterMk cId="0" sldId="2147483648"/>
            <pc:sldLayoutMk cId="2073925914" sldId="2147483656"/>
          </pc:sldLayoutMkLst>
          <pc:spChg chg="mod">
            <ac:chgData name="Stan Cox" userId="9376f276357bfffd" providerId="LiveId" clId="{D6A38ECA-CFFF-4F81-A50A-FF406F190B2A}" dt="2025-11-29T21:00:05.549" v="0"/>
            <ac:spMkLst>
              <pc:docMk/>
              <pc:sldMasterMk cId="0" sldId="2147483648"/>
              <pc:sldLayoutMk cId="2073925914" sldId="2147483656"/>
              <ac:spMk id="2" creationId="{D1EDFC7B-12E5-648F-FCC9-42F24E36B91E}"/>
            </ac:spMkLst>
          </pc:spChg>
          <pc:spChg chg="mod">
            <ac:chgData name="Stan Cox" userId="9376f276357bfffd" providerId="LiveId" clId="{D6A38ECA-CFFF-4F81-A50A-FF406F190B2A}" dt="2025-11-29T21:00:05.549" v="0"/>
            <ac:spMkLst>
              <pc:docMk/>
              <pc:sldMasterMk cId="0" sldId="2147483648"/>
              <pc:sldLayoutMk cId="2073925914" sldId="2147483656"/>
              <ac:spMk id="3" creationId="{1B433380-F03D-E134-F818-DF89B2660BDE}"/>
            </ac:spMkLst>
          </pc:spChg>
          <pc:spChg chg="mod">
            <ac:chgData name="Stan Cox" userId="9376f276357bfffd" providerId="LiveId" clId="{D6A38ECA-CFFF-4F81-A50A-FF406F190B2A}" dt="2025-11-29T21:00:05.549" v="0"/>
            <ac:spMkLst>
              <pc:docMk/>
              <pc:sldMasterMk cId="0" sldId="2147483648"/>
              <pc:sldLayoutMk cId="2073925914" sldId="2147483656"/>
              <ac:spMk id="4" creationId="{F97428BF-6F05-0BBB-7613-F253433BA86C}"/>
            </ac:spMkLst>
          </pc:spChg>
        </pc:sldLayoutChg>
        <pc:sldLayoutChg chg="modSp">
          <pc:chgData name="Stan Cox" userId="9376f276357bfffd" providerId="LiveId" clId="{D6A38ECA-CFFF-4F81-A50A-FF406F190B2A}" dt="2025-11-29T21:00:05.549" v="0"/>
          <pc:sldLayoutMkLst>
            <pc:docMk/>
            <pc:sldMasterMk cId="0" sldId="2147483648"/>
            <pc:sldLayoutMk cId="830635141" sldId="2147483657"/>
          </pc:sldLayoutMkLst>
          <pc:spChg chg="mod">
            <ac:chgData name="Stan Cox" userId="9376f276357bfffd" providerId="LiveId" clId="{D6A38ECA-CFFF-4F81-A50A-FF406F190B2A}" dt="2025-11-29T21:00:05.549" v="0"/>
            <ac:spMkLst>
              <pc:docMk/>
              <pc:sldMasterMk cId="0" sldId="2147483648"/>
              <pc:sldLayoutMk cId="830635141" sldId="2147483657"/>
              <ac:spMk id="2" creationId="{421DF312-AAEB-3058-9F9E-E4F4A1E25906}"/>
            </ac:spMkLst>
          </pc:spChg>
          <pc:spChg chg="mod">
            <ac:chgData name="Stan Cox" userId="9376f276357bfffd" providerId="LiveId" clId="{D6A38ECA-CFFF-4F81-A50A-FF406F190B2A}" dt="2025-11-29T21:00:05.549" v="0"/>
            <ac:spMkLst>
              <pc:docMk/>
              <pc:sldMasterMk cId="0" sldId="2147483648"/>
              <pc:sldLayoutMk cId="830635141" sldId="2147483657"/>
              <ac:spMk id="3" creationId="{EFFAF340-5918-69A9-1FDC-7EF1D5A95301}"/>
            </ac:spMkLst>
          </pc:spChg>
          <pc:spChg chg="mod">
            <ac:chgData name="Stan Cox" userId="9376f276357bfffd" providerId="LiveId" clId="{D6A38ECA-CFFF-4F81-A50A-FF406F190B2A}" dt="2025-11-29T21:00:05.549" v="0"/>
            <ac:spMkLst>
              <pc:docMk/>
              <pc:sldMasterMk cId="0" sldId="2147483648"/>
              <pc:sldLayoutMk cId="830635141" sldId="2147483657"/>
              <ac:spMk id="4" creationId="{3BFDF631-1D08-654D-CBA8-092678FED25E}"/>
            </ac:spMkLst>
          </pc:spChg>
        </pc:sldLayoutChg>
        <pc:sldLayoutChg chg="modSp">
          <pc:chgData name="Stan Cox" userId="9376f276357bfffd" providerId="LiveId" clId="{D6A38ECA-CFFF-4F81-A50A-FF406F190B2A}" dt="2025-11-29T21:00:05.549" v="0"/>
          <pc:sldLayoutMkLst>
            <pc:docMk/>
            <pc:sldMasterMk cId="0" sldId="2147483648"/>
            <pc:sldLayoutMk cId="1764603413" sldId="2147483659"/>
          </pc:sldLayoutMkLst>
          <pc:spChg chg="mod">
            <ac:chgData name="Stan Cox" userId="9376f276357bfffd" providerId="LiveId" clId="{D6A38ECA-CFFF-4F81-A50A-FF406F190B2A}" dt="2025-11-29T21:00:05.549" v="0"/>
            <ac:spMkLst>
              <pc:docMk/>
              <pc:sldMasterMk cId="0" sldId="2147483648"/>
              <pc:sldLayoutMk cId="1764603413" sldId="2147483659"/>
              <ac:spMk id="2" creationId="{1A4DEB81-A6EC-340C-245A-999627D52209}"/>
            </ac:spMkLst>
          </pc:spChg>
          <pc:spChg chg="mod">
            <ac:chgData name="Stan Cox" userId="9376f276357bfffd" providerId="LiveId" clId="{D6A38ECA-CFFF-4F81-A50A-FF406F190B2A}" dt="2025-11-29T21:00:05.549" v="0"/>
            <ac:spMkLst>
              <pc:docMk/>
              <pc:sldMasterMk cId="0" sldId="2147483648"/>
              <pc:sldLayoutMk cId="1764603413" sldId="2147483659"/>
              <ac:spMk id="3" creationId="{F9101D27-C481-BA59-4535-48C4CC3FB634}"/>
            </ac:spMkLst>
          </pc:spChg>
        </pc:sldLayoutChg>
      </pc:sldMasterChg>
      <pc:sldMasterChg chg="addSp setBg modSldLayout">
        <pc:chgData name="Stan Cox" userId="9376f276357bfffd" providerId="LiveId" clId="{D6A38ECA-CFFF-4F81-A50A-FF406F190B2A}" dt="2025-11-29T22:13:10.511" v="24"/>
        <pc:sldMasterMkLst>
          <pc:docMk/>
          <pc:sldMasterMk cId="760733122" sldId="2147483660"/>
        </pc:sldMasterMkLst>
        <pc:picChg chg="add">
          <ac:chgData name="Stan Cox" userId="9376f276357bfffd" providerId="LiveId" clId="{D6A38ECA-CFFF-4F81-A50A-FF406F190B2A}" dt="2025-11-29T21:00:05.549" v="0"/>
          <ac:picMkLst>
            <pc:docMk/>
            <pc:sldMasterMk cId="760733122" sldId="2147483660"/>
            <ac:picMk id="7" creationId="{40C1CF44-8E24-9828-B83F-17C9B1CB9EEC}"/>
          </ac:picMkLst>
        </pc:picChg>
        <pc:sldLayoutChg chg="setBg">
          <pc:chgData name="Stan Cox" userId="9376f276357bfffd" providerId="LiveId" clId="{D6A38ECA-CFFF-4F81-A50A-FF406F190B2A}" dt="2025-11-29T22:13:10.511" v="24"/>
          <pc:sldLayoutMkLst>
            <pc:docMk/>
            <pc:sldMasterMk cId="760733122" sldId="2147483660"/>
            <pc:sldLayoutMk cId="2678182571" sldId="2147483661"/>
          </pc:sldLayoutMkLst>
        </pc:sldLayoutChg>
        <pc:sldLayoutChg chg="setBg">
          <pc:chgData name="Stan Cox" userId="9376f276357bfffd" providerId="LiveId" clId="{D6A38ECA-CFFF-4F81-A50A-FF406F190B2A}" dt="2025-11-29T22:13:10.511" v="24"/>
          <pc:sldLayoutMkLst>
            <pc:docMk/>
            <pc:sldMasterMk cId="760733122" sldId="2147483660"/>
            <pc:sldLayoutMk cId="3688998124" sldId="2147483662"/>
          </pc:sldLayoutMkLst>
        </pc:sldLayoutChg>
        <pc:sldLayoutChg chg="setBg">
          <pc:chgData name="Stan Cox" userId="9376f276357bfffd" providerId="LiveId" clId="{D6A38ECA-CFFF-4F81-A50A-FF406F190B2A}" dt="2025-11-29T22:13:10.511" v="24"/>
          <pc:sldLayoutMkLst>
            <pc:docMk/>
            <pc:sldMasterMk cId="760733122" sldId="2147483660"/>
            <pc:sldLayoutMk cId="3410988638" sldId="2147483663"/>
          </pc:sldLayoutMkLst>
        </pc:sldLayoutChg>
        <pc:sldLayoutChg chg="setBg">
          <pc:chgData name="Stan Cox" userId="9376f276357bfffd" providerId="LiveId" clId="{D6A38ECA-CFFF-4F81-A50A-FF406F190B2A}" dt="2025-11-29T22:13:10.511" v="24"/>
          <pc:sldLayoutMkLst>
            <pc:docMk/>
            <pc:sldMasterMk cId="760733122" sldId="2147483660"/>
            <pc:sldLayoutMk cId="580503367" sldId="2147483664"/>
          </pc:sldLayoutMkLst>
        </pc:sldLayoutChg>
        <pc:sldLayoutChg chg="setBg">
          <pc:chgData name="Stan Cox" userId="9376f276357bfffd" providerId="LiveId" clId="{D6A38ECA-CFFF-4F81-A50A-FF406F190B2A}" dt="2025-11-29T22:13:10.511" v="24"/>
          <pc:sldLayoutMkLst>
            <pc:docMk/>
            <pc:sldMasterMk cId="760733122" sldId="2147483660"/>
            <pc:sldLayoutMk cId="3603009328" sldId="2147483665"/>
          </pc:sldLayoutMkLst>
        </pc:sldLayoutChg>
        <pc:sldLayoutChg chg="setBg">
          <pc:chgData name="Stan Cox" userId="9376f276357bfffd" providerId="LiveId" clId="{D6A38ECA-CFFF-4F81-A50A-FF406F190B2A}" dt="2025-11-29T22:13:10.511" v="24"/>
          <pc:sldLayoutMkLst>
            <pc:docMk/>
            <pc:sldMasterMk cId="760733122" sldId="2147483660"/>
            <pc:sldLayoutMk cId="657670819" sldId="2147483666"/>
          </pc:sldLayoutMkLst>
        </pc:sldLayoutChg>
        <pc:sldLayoutChg chg="setBg">
          <pc:chgData name="Stan Cox" userId="9376f276357bfffd" providerId="LiveId" clId="{D6A38ECA-CFFF-4F81-A50A-FF406F190B2A}" dt="2025-11-29T22:13:10.511" v="24"/>
          <pc:sldLayoutMkLst>
            <pc:docMk/>
            <pc:sldMasterMk cId="760733122" sldId="2147483660"/>
            <pc:sldLayoutMk cId="4058002726" sldId="2147483667"/>
          </pc:sldLayoutMkLst>
        </pc:sldLayoutChg>
        <pc:sldLayoutChg chg="setBg">
          <pc:chgData name="Stan Cox" userId="9376f276357bfffd" providerId="LiveId" clId="{D6A38ECA-CFFF-4F81-A50A-FF406F190B2A}" dt="2025-11-29T22:13:10.511" v="24"/>
          <pc:sldLayoutMkLst>
            <pc:docMk/>
            <pc:sldMasterMk cId="760733122" sldId="2147483660"/>
            <pc:sldLayoutMk cId="967633865" sldId="2147483668"/>
          </pc:sldLayoutMkLst>
        </pc:sldLayoutChg>
        <pc:sldLayoutChg chg="setBg">
          <pc:chgData name="Stan Cox" userId="9376f276357bfffd" providerId="LiveId" clId="{D6A38ECA-CFFF-4F81-A50A-FF406F190B2A}" dt="2025-11-29T22:13:10.511" v="24"/>
          <pc:sldLayoutMkLst>
            <pc:docMk/>
            <pc:sldMasterMk cId="760733122" sldId="2147483660"/>
            <pc:sldLayoutMk cId="3129877935" sldId="2147483669"/>
          </pc:sldLayoutMkLst>
        </pc:sldLayoutChg>
        <pc:sldLayoutChg chg="setBg">
          <pc:chgData name="Stan Cox" userId="9376f276357bfffd" providerId="LiveId" clId="{D6A38ECA-CFFF-4F81-A50A-FF406F190B2A}" dt="2025-11-29T22:13:10.511" v="24"/>
          <pc:sldLayoutMkLst>
            <pc:docMk/>
            <pc:sldMasterMk cId="760733122" sldId="2147483660"/>
            <pc:sldLayoutMk cId="2283637543" sldId="2147483670"/>
          </pc:sldLayoutMkLst>
        </pc:sldLayoutChg>
        <pc:sldLayoutChg chg="setBg">
          <pc:chgData name="Stan Cox" userId="9376f276357bfffd" providerId="LiveId" clId="{D6A38ECA-CFFF-4F81-A50A-FF406F190B2A}" dt="2025-11-29T22:13:10.511" v="24"/>
          <pc:sldLayoutMkLst>
            <pc:docMk/>
            <pc:sldMasterMk cId="760733122" sldId="2147483660"/>
            <pc:sldLayoutMk cId="1762808667" sldId="214748367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D9E490C-7117-5CE7-8EDA-C073589351F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" y="1"/>
            <a:ext cx="3929063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1" tIns="46150" rIns="92301" bIns="46150" numCol="1" anchor="t" anchorCtr="0" compatLnSpc="1">
            <a:prstTxWarp prst="textNoShape">
              <a:avLst/>
            </a:prstTxWarp>
          </a:bodyPr>
          <a:lstStyle>
            <a:lvl1pPr defTabSz="922257">
              <a:defRPr sz="1600">
                <a:latin typeface="Monotype Corsiva" panose="03010101010201010101" pitchFamily="66" charset="0"/>
              </a:defRPr>
            </a:lvl1pPr>
          </a:lstStyle>
          <a:p>
            <a:r>
              <a:rPr lang="en-US" altLang="en-US" sz="2400" dirty="0">
                <a:latin typeface="Impact" panose="020B0806030902050204" pitchFamily="34" charset="0"/>
              </a:rPr>
              <a:t>SINFUL EXPRESSIONS OF ANGER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E9A7309-696C-2AA4-A59A-52773A0356E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1" tIns="46150" rIns="92301" bIns="46150" numCol="1" anchor="t" anchorCtr="0" compatLnSpc="1">
            <a:prstTxWarp prst="textNoShape">
              <a:avLst/>
            </a:prstTxWarp>
          </a:bodyPr>
          <a:lstStyle>
            <a:lvl1pPr algn="r" defTabSz="922257">
              <a:defRPr sz="1200"/>
            </a:lvl1pPr>
          </a:lstStyle>
          <a:p>
            <a:r>
              <a:rPr lang="en-US" altLang="en-US" dirty="0"/>
              <a:t>November 29, 2025 @11am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C3129F4-301F-4296-AD44-89F56806913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6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1" tIns="46150" rIns="92301" bIns="46150" numCol="1" anchor="b" anchorCtr="0" compatLnSpc="1">
            <a:prstTxWarp prst="textNoShape">
              <a:avLst/>
            </a:prstTxWarp>
          </a:bodyPr>
          <a:lstStyle>
            <a:lvl1pPr defTabSz="922257">
              <a:defRPr sz="1200"/>
            </a:lvl1pPr>
          </a:lstStyle>
          <a:p>
            <a:r>
              <a:rPr lang="en-US" altLang="en-US" dirty="0"/>
              <a:t>West Side church of Christ, Stan Cox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7188304-53F2-F287-8007-129E67068B6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9826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1" tIns="46150" rIns="92301" bIns="46150" numCol="1" anchor="b" anchorCtr="0" compatLnSpc="1">
            <a:prstTxWarp prst="textNoShape">
              <a:avLst/>
            </a:prstTxWarp>
          </a:bodyPr>
          <a:lstStyle>
            <a:lvl1pPr algn="r" defTabSz="922257">
              <a:defRPr sz="1200"/>
            </a:lvl1pPr>
          </a:lstStyle>
          <a:p>
            <a:r>
              <a:rPr lang="en-US" altLang="en-US" dirty="0"/>
              <a:t>  soundteaching.org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9B482EB-00D7-CECD-E07B-F37B8FB7A4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1" tIns="46150" rIns="92301" bIns="46150" numCol="1" anchor="t" anchorCtr="0" compatLnSpc="1">
            <a:prstTxWarp prst="textNoShape">
              <a:avLst/>
            </a:prstTxWarp>
          </a:bodyPr>
          <a:lstStyle>
            <a:lvl1pPr defTabSz="922257">
              <a:defRPr sz="1200"/>
            </a:lvl1pPr>
          </a:lstStyle>
          <a:p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6FDF85FA-F07E-DA6F-2840-C8011E0677A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1" tIns="46150" rIns="92301" bIns="46150" numCol="1" anchor="t" anchorCtr="0" compatLnSpc="1">
            <a:prstTxWarp prst="textNoShape">
              <a:avLst/>
            </a:prstTxWarp>
          </a:bodyPr>
          <a:lstStyle>
            <a:lvl1pPr algn="r" defTabSz="922257">
              <a:defRPr sz="1200"/>
            </a:lvl1pPr>
          </a:lstStyle>
          <a:p>
            <a:endParaRPr lang="en-US" alt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CC83114B-597E-05DA-170A-D5B1AADD883C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393700" y="692150"/>
            <a:ext cx="61468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08C9666B-A08C-8FEA-494F-D11345AB138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79914"/>
            <a:ext cx="5086350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1" tIns="46150" rIns="92301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A1A64A89-0525-F436-56C6-B0779B0AD85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6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1" tIns="46150" rIns="92301" bIns="46150" numCol="1" anchor="b" anchorCtr="0" compatLnSpc="1">
            <a:prstTxWarp prst="textNoShape">
              <a:avLst/>
            </a:prstTxWarp>
          </a:bodyPr>
          <a:lstStyle>
            <a:lvl1pPr defTabSz="922257">
              <a:defRPr sz="1200"/>
            </a:lvl1pPr>
          </a:lstStyle>
          <a:p>
            <a:endParaRPr lang="en-US" altLang="en-US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3529EB90-6132-7AAC-C6E3-CD78065734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9826"/>
            <a:ext cx="30051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1" tIns="46150" rIns="92301" bIns="46150" numCol="1" anchor="b" anchorCtr="0" compatLnSpc="1">
            <a:prstTxWarp prst="textNoShape">
              <a:avLst/>
            </a:prstTxWarp>
          </a:bodyPr>
          <a:lstStyle>
            <a:lvl1pPr algn="r" defTabSz="922257">
              <a:defRPr sz="1200"/>
            </a:lvl1pPr>
          </a:lstStyle>
          <a:p>
            <a:fld id="{72A84F87-D609-4E44-B5C1-EB0A4FED3E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84F87-D609-4E44-B5C1-EB0A4FED3E4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77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182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3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808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9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98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09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7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0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3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7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40C1CF44-8E24-9828-B83F-17C9B1CB9E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73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pointing at something&#10;&#10;AI-generated content may be incorrect.">
            <a:extLst>
              <a:ext uri="{FF2B5EF4-FFF2-40B4-BE49-F238E27FC236}">
                <a16:creationId xmlns:a16="http://schemas.microsoft.com/office/drawing/2014/main" id="{9F489097-3CBF-8288-676C-C52AF447E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33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57EEC91-8E83-BC46-A601-C4F4DF8FC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crowd of people with their hands up&#10;&#10;AI-generated content may be incorrect.">
            <a:extLst>
              <a:ext uri="{FF2B5EF4-FFF2-40B4-BE49-F238E27FC236}">
                <a16:creationId xmlns:a16="http://schemas.microsoft.com/office/drawing/2014/main" id="{311DCF53-EF0F-0D5A-CFD3-177104C5D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C8D5AF-6D48-AAC9-48FA-3BECBD290C70}"/>
              </a:ext>
            </a:extLst>
          </p:cNvPr>
          <p:cNvSpPr/>
          <p:nvPr/>
        </p:nvSpPr>
        <p:spPr>
          <a:xfrm>
            <a:off x="609600" y="2819400"/>
            <a:ext cx="3505200" cy="3429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96AE1E-84EB-B062-0729-6354E7D9EF84}"/>
              </a:ext>
            </a:extLst>
          </p:cNvPr>
          <p:cNvSpPr/>
          <p:nvPr/>
        </p:nvSpPr>
        <p:spPr>
          <a:xfrm>
            <a:off x="609600" y="2819400"/>
            <a:ext cx="3657600" cy="3429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314C0C3-1B40-7300-8BEF-8271F8EBC548}"/>
              </a:ext>
            </a:extLst>
          </p:cNvPr>
          <p:cNvSpPr/>
          <p:nvPr/>
        </p:nvSpPr>
        <p:spPr>
          <a:xfrm>
            <a:off x="429491" y="2819400"/>
            <a:ext cx="3581400" cy="3505200"/>
          </a:xfrm>
          <a:prstGeom prst="round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9DA62E7-DC6E-BE66-FC5F-59DF58D7DB38}"/>
              </a:ext>
            </a:extLst>
          </p:cNvPr>
          <p:cNvSpPr/>
          <p:nvPr/>
        </p:nvSpPr>
        <p:spPr>
          <a:xfrm>
            <a:off x="4267200" y="2819400"/>
            <a:ext cx="3581400" cy="3505200"/>
          </a:xfrm>
          <a:prstGeom prst="round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E233273-6D8E-800A-5A30-11C65C290F36}"/>
              </a:ext>
            </a:extLst>
          </p:cNvPr>
          <p:cNvSpPr/>
          <p:nvPr/>
        </p:nvSpPr>
        <p:spPr>
          <a:xfrm>
            <a:off x="8077202" y="2743200"/>
            <a:ext cx="3581400" cy="3505200"/>
          </a:xfrm>
          <a:prstGeom prst="round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2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F62E089-3B69-68A5-EBB5-ACE5EADA8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his mouth open&#10;&#10;AI-generated content may be incorrect.">
            <a:extLst>
              <a:ext uri="{FF2B5EF4-FFF2-40B4-BE49-F238E27FC236}">
                <a16:creationId xmlns:a16="http://schemas.microsoft.com/office/drawing/2014/main" id="{F7FD87FC-9237-A5CA-2BA6-2A779B881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70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1339</TotalTime>
  <Words>1</Words>
  <Application>Microsoft Office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Times New Roman</vt:lpstr>
      <vt:lpstr>Monotype Corsiva</vt:lpstr>
      <vt:lpstr>Arial</vt:lpstr>
      <vt:lpstr>Default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Christian’s Hope</dc:title>
  <dc:creator>Stan Cox</dc:creator>
  <cp:lastModifiedBy>Stan Cox</cp:lastModifiedBy>
  <cp:revision>15</cp:revision>
  <cp:lastPrinted>2025-11-29T22:25:18Z</cp:lastPrinted>
  <dcterms:created xsi:type="dcterms:W3CDTF">2005-07-19T16:21:49Z</dcterms:created>
  <dcterms:modified xsi:type="dcterms:W3CDTF">2025-11-29T22:25:43Z</dcterms:modified>
</cp:coreProperties>
</file>